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60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题目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姓名</a:t>
            </a:r>
            <a:endParaRPr lang="en-US" altLang="zh-CN" dirty="0"/>
          </a:p>
          <a:p>
            <a:r>
              <a:rPr lang="zh-CN" altLang="en-US" dirty="0"/>
              <a:t>单位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演示</Application>
  <PresentationFormat>全屏显示(4:3)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题目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余玉川</cp:lastModifiedBy>
  <cp:revision>25</cp:revision>
  <dcterms:created xsi:type="dcterms:W3CDTF">2018-03-05T07:55:00Z</dcterms:created>
  <dcterms:modified xsi:type="dcterms:W3CDTF">2020-04-30T06:00:29Z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2052-11.1.0.9564</vt:lpwstr>
  </property>
</Properties>
</file>